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基于协同过滤的音乐推荐系统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3C75AA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肖富豪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实验与结果分析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C75AA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实验环境与参数设置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14287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实验平台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167640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本研究在Ubuntu 18.04操作系统上运行，使用Python 3.7编程语言，依托于Jupyter Notebook进行数据处理和算法实现.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14287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数据集选择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16764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采用Last.fm音乐数据集，包含近20万用户的听歌记录，覆盖了超过10万首歌曲，确保了实验的多样性和广泛性.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14287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参数调整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16764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通过网格搜索策略优化协同过滤算法中的关键参数，如邻域大小、相似度计算方法等，以提高推荐精度.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14287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评估指标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16764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采用准确率、召回率和F1分数作为主要评估指标，同时考虑推荐多样性，确保推荐结果既精准又丰富.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571500" y="29146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结果对比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71500" y="316230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将协同过滤推荐系统与其他推荐算法（如基于内容的推荐）的结果进行对比，验证其在音乐推荐领域的优势和局限性.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推荐效果评估指标与方法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精度评估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通过计算推荐列表中用户实际喜欢的音乐比例，评估推荐系统的准确性。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覆盖率分析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分析推荐系统能够推荐出的音乐占整个音乐库的比例，确保系统覆盖广泛音乐类型。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新颖度考量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评估推荐音乐的流行程度，确保推荐不仅准确，还能发现潜在的新音乐。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结果分析与改进策略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实验设计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实验采用交叉验证方法，将数据集分为训练集和测试集，通过比较不同参数设置下的推荐效果，评估协同过滤算法的性能。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结果分析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分析结果显示，随着邻居数量的增加，推荐精度先升后降，表明存在最优参数配置；同时，冷启动问题对新用户推荐效果影响显著。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8194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改进策略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306705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针对冷启动问题，引入基于内容的推荐作为补充，结合用户听歌历史和歌曲特征，提高新用户的推荐质量。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833688" y="28194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未来方向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2833688" y="3067050"/>
            <a:ext cx="1881187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未来研究将探索深度学习技术在音乐推荐中的应用，利用神经网络模型捕捉更复杂的用户偏好，进一步提升推荐系统的准确性和个性化水平。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系统的实现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C75AA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5341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0641" r="10641" t="0" b="0"/>
          <a:stretch/>
        </p:blipFill>
        <p:spPr>
          <a:xfrm>
            <a:off x="0" y="0"/>
            <a:ext cx="9144000" cy="653415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20481" r="20481" t="0" b="0"/>
          <a:stretch/>
        </p:blipFill>
        <p:spPr>
          <a:xfrm>
            <a:off x="0" y="0"/>
            <a:ext cx="3857625" cy="65341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Python的Django框架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131594" y="11430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29125" y="17335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系统架构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429125" y="198120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基于Django框架构建的音乐推荐系统，采用MVC模式，将模型、视图与控制器分离，提高代码可读性和维护性。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393781" y="11430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91313" y="17335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用户模型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691313" y="198120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利用Django的ORM功能，设计用户模型存储用户信息及听歌记录，为协同过滤算法提供数据支持。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131594" y="300990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429125" y="36004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协同过滤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429125" y="38481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通过分析用户历史行为，计算用户间相似度，推荐相似用户喜欢的音乐，实现个性化推荐。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393781" y="300990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91313" y="36004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推荐引擎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691313" y="384810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在Django中集成推荐算法，实时更新推荐列表，确保用户每次访问都能获得最新、最个性化的音乐推荐。</a:t>
            </a:r>
            <a:endParaRPr lang="en-US" sz="10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5131594" y="4876800"/>
            <a:ext cx="476250" cy="47625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429125" y="54673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性能优化</a:t>
            </a:r>
            <a:endParaRPr lang="en-US" sz="1200" dirty="0"/>
          </a:p>
        </p:txBody>
      </p:sp>
      <p:sp>
        <p:nvSpPr>
          <p:cNvPr id="21" name="Text 12"/>
          <p:cNvSpPr/>
          <p:nvPr/>
        </p:nvSpPr>
        <p:spPr>
          <a:xfrm>
            <a:off x="4429125" y="57150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采用缓存技术和异步处理，减少数据库查询次数，提升推荐速度，保证用户体验。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前端vue框架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447800"/>
            <a:ext cx="2085975" cy="2547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Vue集成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在基于协同过滤的音乐推荐系统中，前端采用Vue框架，利用其组件化特性，快速构建用户界面，提高开发效率。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1447800"/>
            <a:ext cx="2085975" cy="25479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数据绑定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519363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Vue的数据双向绑定机制，使得用户操作与音乐推荐结果实时同步，提升用户体验，实现流畅的交互效果。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447800"/>
            <a:ext cx="2085975" cy="2547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API调用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519363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通过Vue的axios库，轻松调用后端API获取推荐音乐列表，实现前后端分离，增强系统的可维护性和扩展性。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1447800"/>
            <a:ext cx="2085975" cy="254793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个性化推荐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519363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结合协同过滤算法，Vue前端展示个性化的音乐推荐，满足不同用户的听歌偏好，提升用户满意度。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介绍结束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C75AA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3C75AA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9882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10596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13073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系统设计与实现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实验与结果分析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系统的实现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5028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5742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介绍结束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8219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C75AA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007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7143" r="7143" t="0" b="0"/>
          <a:stretch/>
        </p:blipFill>
        <p:spPr>
          <a:xfrm>
            <a:off x="0" y="0"/>
            <a:ext cx="9144000" cy="600075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7857" r="17857" t="0" b="0"/>
          <a:stretch/>
        </p:blipFill>
        <p:spPr>
          <a:xfrm>
            <a:off x="5286375" y="0"/>
            <a:ext cx="3857625" cy="60007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音乐推荐系统的重要性与发展趋势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562100"/>
            <a:ext cx="4105275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0225" y="1769269"/>
            <a:ext cx="2505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音乐消费变革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1800225" y="2059781"/>
            <a:ext cx="25050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随着数字音乐平台的兴起，用户对个性化音乐需求日益增长，音乐推荐系统成为满足这一需求的关键技术。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00050" y="2971800"/>
            <a:ext cx="4105275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0225" y="3178969"/>
            <a:ext cx="2505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协同过滤优势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1800225" y="3469481"/>
            <a:ext cx="25050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协同过滤算法通过分析用户行为，预测并推荐用户可能喜欢的音乐，有效提升用户体验，促进音乐发现。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4381500"/>
            <a:ext cx="4105275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0225" y="4588669"/>
            <a:ext cx="2505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未来趋势展望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1800225" y="4879181"/>
            <a:ext cx="25050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结合深度学习和AI技术，未来的音乐推荐系统将更加智能，能更好地理解用户情感，提供更精准的个性化推荐。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协同过滤技术在音乐推荐领域的应用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协同过滤起源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15240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协同过滤技术源于90年代，最初应用于电影推荐，后扩展至音乐领域，通过分析用户行为预测喜好。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音乐推荐挑战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295650"/>
            <a:ext cx="1524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音乐推荐面临歌曲数量庞大、风格多样等挑战，协同过滤能有效处理高维度数据，提升推荐准确性。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用户偏好学习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295650"/>
            <a:ext cx="1524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协同过滤通过分析用户历史行为，学习其音乐偏好，实现个性化推荐，增强用户体验。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算法优化方向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295650"/>
            <a:ext cx="15240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针对冷启动和稀疏性问题，研究者不断优化协同过滤算法，如引入深度学习，提高推荐系统的性能。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系统设计与实现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C75AA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865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2656" r="12656" t="0" b="0"/>
          <a:stretch/>
        </p:blipFill>
        <p:spPr>
          <a:xfrm>
            <a:off x="0" y="0"/>
            <a:ext cx="9144000" cy="688657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21992" r="21992" t="0" b="0"/>
          <a:stretch/>
        </p:blipFill>
        <p:spPr>
          <a:xfrm>
            <a:off x="0" y="0"/>
            <a:ext cx="3857625" cy="68865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数据集选择与预处理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57675" y="1162050"/>
            <a:ext cx="2052637" cy="27574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10100" y="194310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数据集选取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610100" y="2233613"/>
            <a:ext cx="1347788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选择具有广泛代表性与高质量标签的音乐数据集，如Million Song Dataset，确保系统推荐的准确性和多样性。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310312" y="1162050"/>
            <a:ext cx="2052637" cy="27574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2738" y="194310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数据清洗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662738" y="2233613"/>
            <a:ext cx="134778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去除重复项，填补缺失值，标准化数据格式，保证数据集的一致性和完整性，提升模型训练效果。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257675" y="3919538"/>
            <a:ext cx="2052637" cy="27574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10100" y="4700588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特征工程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610100" y="4991100"/>
            <a:ext cx="1347788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提取音频特征（如节奏、音调）和用户行为特征（如播放次数、收藏），增强推荐系统的个性化能力。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310312" y="3919538"/>
            <a:ext cx="2052637" cy="27574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62738" y="4700588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隐私保护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662738" y="4991100"/>
            <a:ext cx="134778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在预处理阶段，对用户数据进行匿名化处理，确保用户隐私安全，遵守相关法律法规。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5816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3925" r="3925" t="0" b="0"/>
          <a:stretch/>
        </p:blipFill>
        <p:spPr>
          <a:xfrm>
            <a:off x="0" y="0"/>
            <a:ext cx="9144000" cy="55816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协同过滤算法实现与优化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90625" y="14287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019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算法原理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266950"/>
            <a:ext cx="17145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协同过滤通过分析用户历史行为，预测用户可能喜欢的音乐，分为用户-用户和物品-物品两种模式，前者基于相似用户推荐，后者基于相似物品推荐.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14287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019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数据预处理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2669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预处理阶段清洗数据，去除异常值，填充缺失值，确保数据质量，为后续算法应用奠定基础.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381625" y="14287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019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相似度计算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2669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采用余弦相似度或皮尔逊相关系数衡量用户或音乐间的相似性，是协同过滤算法的核心步骤.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477125" y="14287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019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优化策略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2669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引入矩阵分解技术，如SVD，降低计算复杂度，提高推荐精度，解决冷启动问题.</a:t>
            </a:r>
            <a:endParaRPr lang="en-US" sz="10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190625" y="3714750"/>
            <a:ext cx="476250" cy="4762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71500" y="4305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系统架构</a:t>
            </a: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571500" y="45529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设计模块化系统，包括数据采集、预处理、模型训练、推荐生成及反馈循环，确保推荐系统的高效稳定运行.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系统架构与功能模块设计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系统架构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基于协同过滤的音乐推荐系统采用分布式架构，核心包括数据采集、预处理、模型训练及推荐引擎四大模块，确保高效稳定运行.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用户画像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通过分析用户听歌历史、喜好标签等信息，构建用户画像，为个性化推荐提供基础，提升用户体验.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8194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协同过滤算法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306705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利用用户-项目矩阵，通过计算用户间或项目间的相似度，预测用户对未听歌曲的喜好程度，实现精准推荐.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833688" y="28194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实时更新机制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2833688" y="306705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系统具备实时更新机制，能快速响应用户行为变化，动态调整推荐结果，保证推荐的新鲜度和准确性.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2025-04-25T06:19:55Z</dcterms:created>
  <dcterms:modified xsi:type="dcterms:W3CDTF">2025-04-25T06:19:55Z</dcterms:modified>
</cp:coreProperties>
</file>